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70" r:id="rId4"/>
    <p:sldId id="269" r:id="rId5"/>
    <p:sldId id="282" r:id="rId6"/>
    <p:sldId id="272" r:id="rId7"/>
    <p:sldId id="273" r:id="rId8"/>
    <p:sldId id="280" r:id="rId9"/>
    <p:sldId id="279" r:id="rId10"/>
    <p:sldId id="278" r:id="rId11"/>
    <p:sldId id="264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1779-CC87-443C-8AF3-D191D1B9588E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5996-A248-4206-A58B-201B41C5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RELAKS_-_Spokoynaya_muzyka-Grustnaya_muzyka_bez_slov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&#1053;&#1086;&#1074;&#1072;&#1103;%20&#1087;&#1072;&#1087;&#1082;&#1072;%20(3)\20210225_203137%20(online-audio-converter.com)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228cd4a6b943447.mp3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rebenok-plachet-37350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=)%20-%20&#1057;&#1084;&#1077;&#1093;%20&#1074;&#1077;&#1076;&#1100;&#1084;&#1099;%20(www.hotplayer.ru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rebenok-plachet-37350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Zvuk_-_Volshebnaya_palochka_(Gybka.com)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mon4ik\Desktop\&#1079;&#1072;&#1085;&#1103;&#1090;&#1080;&#1077;%20&#1085;&#1072;%20&#1072;&#1090;&#1090;&#1077;&#1089;&#1090;&#1072;&#1094;&#1080;&#1102;%202021\&#1053;&#1077;&#1087;&#1086;&#1089;&#1077;&#1076;&#1099;%20-%20&#1061;&#1088;&#1072;&#1073;&#1088;&#1099;&#1081;%20&#1047;&#1072;&#1081;&#1095;&#1080;&#1082;%20(&#1084;&#1080;&#1085;&#1091;&#1089;)%20(www.hotplayer.ru)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wixstatic.com/media/f52a99_f6a1c2a9b4e04d24affad0ead5511018~mv2_d_1500_1329_s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s04.infourok.ru/uploads/ex/04fd/00028984-eda5fd48/hello_html_3e16d77f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LAKS_-_Spokoynaya_muzyka-Grustnaya_muzyka_bez_s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rosti.ru/patterns/00/04/75/d4a6348950/pictur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0210225_203137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get.pxhere.com/photo/tree-forest-mountain-snow-cold-winter-weather-fir-season-spruce-blizzard-december-firs-freezing-coniferous-forest-woody-plant-geological-phenomenon-winter-storm-6532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28cd4a6b9434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18.radikal.ru/i527/1708/36/dc15e15d4cc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benok-plachet-373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get.pxhere.com/photo/tree-forest-mountain-snow-cold-winter-weather-fir-season-spruce-blizzard-december-firs-freezing-coniferous-forest-woody-plant-geological-phenomenon-winter-storm-6532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get.pxhere.com/photo/tree-forest-mountain-snow-cold-winter-weather-fir-season-spruce-blizzard-december-firs-freezing-coniferous-forest-woody-plant-geological-phenomenon-winter-storm-65320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www.playcast.ru/uploads/2015/05/12/135636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2998938" cy="2978676"/>
          </a:xfrm>
          <a:prstGeom prst="rect">
            <a:avLst/>
          </a:prstGeom>
          <a:noFill/>
        </p:spPr>
      </p:pic>
      <p:pic>
        <p:nvPicPr>
          <p:cNvPr id="7" name="=) - Смех ведьмы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-a.d-cd.net/7e819cds-19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18.radikal.ru/i527/1708/36/dc15e15d4cc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benok-plachet-373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rodiny.ru/sites/default/files/setwalls.ru-7089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vuk_-_Volshebnaya_palochk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18.radikal.ru/i527/1708/36/dc15e15d4cc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rt911.ru/uploads/photos/zajac-otrisovk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Непоседы - Храбрый Зайчик (минус)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0</Words>
  <Application>Microsoft Office PowerPoint</Application>
  <PresentationFormat>Экран (4:3)</PresentationFormat>
  <Paragraphs>0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RedFoxe</dc:creator>
  <cp:lastModifiedBy>Lemon4ik</cp:lastModifiedBy>
  <cp:revision>42</cp:revision>
  <dcterms:created xsi:type="dcterms:W3CDTF">2017-11-26T14:27:10Z</dcterms:created>
  <dcterms:modified xsi:type="dcterms:W3CDTF">2021-02-25T15:51:17Z</dcterms:modified>
</cp:coreProperties>
</file>